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0" r:id="rId13"/>
    <p:sldId id="269" r:id="rId14"/>
    <p:sldId id="26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1FBA-0C9E-4FAF-A143-0677D9A50FF1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2CDC-B731-4760-B921-B9888867A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1FBA-0C9E-4FAF-A143-0677D9A50FF1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2CDC-B731-4760-B921-B9888867A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1FBA-0C9E-4FAF-A143-0677D9A50FF1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2CDC-B731-4760-B921-B9888867A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1FBA-0C9E-4FAF-A143-0677D9A50FF1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2CDC-B731-4760-B921-B9888867A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1FBA-0C9E-4FAF-A143-0677D9A50FF1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2CDC-B731-4760-B921-B9888867A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1FBA-0C9E-4FAF-A143-0677D9A50FF1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2CDC-B731-4760-B921-B9888867A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1FBA-0C9E-4FAF-A143-0677D9A50FF1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2CDC-B731-4760-B921-B9888867A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1FBA-0C9E-4FAF-A143-0677D9A50FF1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2CDC-B731-4760-B921-B9888867A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1FBA-0C9E-4FAF-A143-0677D9A50FF1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2CDC-B731-4760-B921-B9888867A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1FBA-0C9E-4FAF-A143-0677D9A50FF1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2CDC-B731-4760-B921-B9888867A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1FBA-0C9E-4FAF-A143-0677D9A50FF1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2CDC-B731-4760-B921-B9888867A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71FBA-0C9E-4FAF-A143-0677D9A50FF1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82CDC-B731-4760-B921-B9888867A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2&amp;img_url=http://cs4922.vk.me/u151383545/148123667/s_2f3a9975.jpg&amp;uinfo=ww-1349-wh-683-fw-1124-fh-477-pd-1&amp;p=2&amp;text=%D0%BA%D0%B0%D1%80%D1%82%D0%B8%D0%BD%D0%BA%D0%B0%20%D0%BA%D0%BB%D0%BE%D1%83%D0%BD%D0%B0%20%D1%81%20%D1%88%D0%B0%D1%80%D0%B0%D0%BC%D0%B8&amp;noreask=1&amp;pos=64&amp;rpt=simage&amp;lr=1091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20833074">
            <a:off x="357159" y="2214554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</a:t>
            </a:r>
            <a:r>
              <a:rPr lang="ru-RU" b="1" dirty="0" smtClean="0">
                <a:solidFill>
                  <a:srgbClr val="FF0000"/>
                </a:solidFill>
              </a:rPr>
              <a:t>НОД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Организация праздника   у детей раннего дошкольного     развития  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835169">
            <a:off x="6427976" y="2228860"/>
            <a:ext cx="2643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Подготовила и провела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Колесникова Татьяна.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картинки с рабочего стала\Flower_Pattern_Background_WA03_00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G:\101MSDCF\DSC01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214124" cy="3161010"/>
          </a:xfrm>
          <a:prstGeom prst="rect">
            <a:avLst/>
          </a:prstGeom>
          <a:noFill/>
        </p:spPr>
      </p:pic>
      <p:pic>
        <p:nvPicPr>
          <p:cNvPr id="4099" name="Picture 3" descr="G:\101MSDCF\DSC01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66"/>
            <a:ext cx="3904540" cy="2928791"/>
          </a:xfrm>
          <a:prstGeom prst="rect">
            <a:avLst/>
          </a:prstGeom>
          <a:noFill/>
        </p:spPr>
      </p:pic>
      <p:pic>
        <p:nvPicPr>
          <p:cNvPr id="4100" name="Picture 4" descr="G:\101MSDCF\DSC013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25552"/>
            <a:ext cx="4071966" cy="3054378"/>
          </a:xfrm>
          <a:prstGeom prst="rect">
            <a:avLst/>
          </a:prstGeom>
          <a:noFill/>
        </p:spPr>
      </p:pic>
      <p:pic>
        <p:nvPicPr>
          <p:cNvPr id="4101" name="Picture 5" descr="G:\101MSDCF\DSC013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71876"/>
            <a:ext cx="4118923" cy="308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картинки с рабочего стала\Flower_Pattern_Background_WA03_00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G:\101MSDCF\DSC01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357166"/>
            <a:ext cx="4000527" cy="3000791"/>
          </a:xfrm>
          <a:prstGeom prst="rect">
            <a:avLst/>
          </a:prstGeom>
          <a:noFill/>
        </p:spPr>
      </p:pic>
      <p:pic>
        <p:nvPicPr>
          <p:cNvPr id="25603" name="Picture 3" descr="G:\101MSDCF\DSC01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06" y="3518325"/>
            <a:ext cx="4166631" cy="3125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картинки с рабочего стала\Flower_Pattern_Background_WA03_00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G:\101MSDCF\DSC01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7166"/>
            <a:ext cx="3143272" cy="2514586"/>
          </a:xfrm>
          <a:prstGeom prst="rect">
            <a:avLst/>
          </a:prstGeom>
          <a:noFill/>
        </p:spPr>
      </p:pic>
      <p:pic>
        <p:nvPicPr>
          <p:cNvPr id="26627" name="Picture 3" descr="G:\101MSDCF\DSC01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1469" y="357166"/>
            <a:ext cx="3500464" cy="2857520"/>
          </a:xfrm>
          <a:prstGeom prst="rect">
            <a:avLst/>
          </a:prstGeom>
          <a:noFill/>
        </p:spPr>
      </p:pic>
      <p:pic>
        <p:nvPicPr>
          <p:cNvPr id="26628" name="Picture 4" descr="G:\101MSDCF\DSC013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786190"/>
            <a:ext cx="3257101" cy="2443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картинки с рабочего стала\Flower_Pattern_Background_WA03_00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G:\101MSDCF\DSC01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8215370" cy="5643602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картинки с рабочего стала\Flower_Pattern_Background_WA03_00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G:\101MSDCF\DSC01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89360"/>
            <a:ext cx="3976163" cy="29825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75" name="Picture 3" descr="G:\101MSDCF\DSC013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00042"/>
            <a:ext cx="4095207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картинки с рабочего стала\Flower_Pattern_Background_WA03_00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9" name="Picture 3" descr="G:\101MSDCF\DSC01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107570"/>
            <a:ext cx="4500594" cy="3375891"/>
          </a:xfrm>
          <a:prstGeom prst="rect">
            <a:avLst/>
          </a:prstGeom>
          <a:noFill/>
        </p:spPr>
      </p:pic>
      <p:pic>
        <p:nvPicPr>
          <p:cNvPr id="29700" name="Picture 4" descr="G:\101MSDCF\DSC01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390476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картинки с рабочего стала\Flower_Pattern_Background_WA03_00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://im3-tub-ru.yandex.net/i?id=383538097-3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30804">
            <a:off x="275905" y="275905"/>
            <a:ext cx="1571604" cy="1571604"/>
          </a:xfrm>
          <a:prstGeom prst="rect">
            <a:avLst/>
          </a:prstGeom>
          <a:noFill/>
        </p:spPr>
      </p:pic>
      <p:pic>
        <p:nvPicPr>
          <p:cNvPr id="2054" name="Picture 6" descr="G:\101MSDCF\DSC012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069" y="357166"/>
            <a:ext cx="3619048" cy="2714644"/>
          </a:xfrm>
          <a:prstGeom prst="rect">
            <a:avLst/>
          </a:prstGeom>
          <a:noFill/>
        </p:spPr>
      </p:pic>
      <p:pic>
        <p:nvPicPr>
          <p:cNvPr id="2055" name="Picture 7" descr="G:\101MSDCF\DSC012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785926"/>
            <a:ext cx="4162412" cy="3122221"/>
          </a:xfrm>
          <a:prstGeom prst="rect">
            <a:avLst/>
          </a:prstGeom>
          <a:noFill/>
        </p:spPr>
      </p:pic>
      <p:pic>
        <p:nvPicPr>
          <p:cNvPr id="2056" name="Picture 8" descr="G:\101MSDCF\DSC012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452810"/>
            <a:ext cx="4071966" cy="31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картинки с рабочего стала\Flower_Pattern_Background_WA03_00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G:\101MSDCF\DSC01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3310327" cy="2483073"/>
          </a:xfrm>
          <a:prstGeom prst="rect">
            <a:avLst/>
          </a:prstGeom>
          <a:noFill/>
        </p:spPr>
      </p:pic>
      <p:pic>
        <p:nvPicPr>
          <p:cNvPr id="12291" name="Picture 3" descr="G:\101MSDCF\DSC01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00372"/>
            <a:ext cx="3828530" cy="2871776"/>
          </a:xfrm>
          <a:prstGeom prst="rect">
            <a:avLst/>
          </a:prstGeom>
          <a:noFill/>
        </p:spPr>
      </p:pic>
      <p:pic>
        <p:nvPicPr>
          <p:cNvPr id="12292" name="Picture 4" descr="G:\101MSDCF\DSC012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357562"/>
            <a:ext cx="4333162" cy="3250300"/>
          </a:xfrm>
          <a:prstGeom prst="rect">
            <a:avLst/>
          </a:prstGeom>
          <a:noFill/>
        </p:spPr>
      </p:pic>
      <p:pic>
        <p:nvPicPr>
          <p:cNvPr id="8" name="Picture 1" descr="C:\Users\Администратор\Desktop\картинки с рабочего стала\16183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96172">
            <a:off x="4747577" y="390818"/>
            <a:ext cx="3033181" cy="216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картинки с рабочего стала\Flower_Pattern_Background_WA03_00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" descr="C:\Users\Администратор\Desktop\картинки с рабочего стала\149df6d7ba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16603">
            <a:off x="6976967" y="547555"/>
            <a:ext cx="1738308" cy="1738308"/>
          </a:xfrm>
          <a:prstGeom prst="rect">
            <a:avLst/>
          </a:prstGeom>
          <a:noFill/>
        </p:spPr>
      </p:pic>
      <p:pic>
        <p:nvPicPr>
          <p:cNvPr id="10242" name="Picture 2" descr="G:\101MSDCF\DSC01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3047620" cy="2286016"/>
          </a:xfrm>
          <a:prstGeom prst="rect">
            <a:avLst/>
          </a:prstGeom>
          <a:noFill/>
        </p:spPr>
      </p:pic>
      <p:pic>
        <p:nvPicPr>
          <p:cNvPr id="10243" name="Picture 3" descr="G:\101MSDCF\DSC012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500306"/>
            <a:ext cx="5190456" cy="3893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картинки с рабочего стала\Flower_Pattern_Background_WA03_00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7" name="Picture 1" descr="C:\Users\Администратор\Desktop\картинки с рабочего стал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80583">
            <a:off x="357158" y="642918"/>
            <a:ext cx="20288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" descr="C:\Users\Администратор\Desktop\картинки с рабочего стал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3627" flipH="1">
            <a:off x="6809027" y="620810"/>
            <a:ext cx="2011586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G:\101MSDCF\DSC01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496"/>
            <a:ext cx="3828530" cy="2871776"/>
          </a:xfrm>
          <a:prstGeom prst="rect">
            <a:avLst/>
          </a:prstGeom>
          <a:noFill/>
        </p:spPr>
      </p:pic>
      <p:pic>
        <p:nvPicPr>
          <p:cNvPr id="9219" name="Picture 3" descr="G:\101MSDCF\DSC012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0"/>
            <a:ext cx="3542816" cy="2657462"/>
          </a:xfrm>
          <a:prstGeom prst="rect">
            <a:avLst/>
          </a:prstGeom>
          <a:noFill/>
        </p:spPr>
      </p:pic>
      <p:pic>
        <p:nvPicPr>
          <p:cNvPr id="9220" name="Picture 4" descr="G:\101MSDCF\DSC012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5132" y="2928934"/>
            <a:ext cx="4380954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картинки с рабочего стала\Flower_Pattern_Background_WA03_00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 descr="G:\101MSDCF\DSC01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745" y="214461"/>
            <a:ext cx="3904535" cy="2928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G:\101MSDCF\DSC01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4643470" cy="3483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G:\101MSDCF\DSC013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786190"/>
            <a:ext cx="4166335" cy="287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картинки с рабочего стала\Flower_Pattern_Background_WA03_00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G:\101MSDCF\DSC01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357166"/>
            <a:ext cx="4143404" cy="3107963"/>
          </a:xfrm>
          <a:prstGeom prst="rect">
            <a:avLst/>
          </a:prstGeom>
          <a:noFill/>
        </p:spPr>
      </p:pic>
      <p:pic>
        <p:nvPicPr>
          <p:cNvPr id="7170" name="Picture 2" descr="G:\101MSDCF\DSC01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429000"/>
            <a:ext cx="4352277" cy="3264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картинки с рабочего стала\Flower_Pattern_Background_WA03_00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 descr="G:\101MSDCF\DSC01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714287" cy="2786082"/>
          </a:xfrm>
          <a:prstGeom prst="rect">
            <a:avLst/>
          </a:prstGeom>
          <a:noFill/>
        </p:spPr>
      </p:pic>
      <p:pic>
        <p:nvPicPr>
          <p:cNvPr id="6146" name="Picture 2" descr="G:\101MSDCF\DSC01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66"/>
            <a:ext cx="3923768" cy="2943214"/>
          </a:xfrm>
          <a:prstGeom prst="rect">
            <a:avLst/>
          </a:prstGeom>
          <a:noFill/>
        </p:spPr>
      </p:pic>
      <p:pic>
        <p:nvPicPr>
          <p:cNvPr id="6147" name="Picture 3" descr="G:\101MSDCF\DSC013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643314"/>
            <a:ext cx="371428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картинки с рабочего стала\Flower_Pattern_Background_WA03_00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G:\101MSDCF\DSC01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019536" cy="3015049"/>
          </a:xfrm>
          <a:prstGeom prst="rect">
            <a:avLst/>
          </a:prstGeom>
          <a:noFill/>
        </p:spPr>
      </p:pic>
      <p:pic>
        <p:nvPicPr>
          <p:cNvPr id="5122" name="Picture 2" descr="G:\101MSDCF\DSC01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71480"/>
            <a:ext cx="4071285" cy="3053867"/>
          </a:xfrm>
          <a:prstGeom prst="rect">
            <a:avLst/>
          </a:prstGeom>
          <a:noFill/>
        </p:spPr>
      </p:pic>
      <p:pic>
        <p:nvPicPr>
          <p:cNvPr id="5123" name="Picture 3" descr="G:\101MSDCF\DSC013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429000"/>
            <a:ext cx="4285492" cy="3214543"/>
          </a:xfrm>
          <a:prstGeom prst="rect">
            <a:avLst/>
          </a:prstGeom>
          <a:noFill/>
        </p:spPr>
      </p:pic>
      <p:pic>
        <p:nvPicPr>
          <p:cNvPr id="5124" name="Picture 4" descr="G:\101MSDCF\DSC013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803" y="3661198"/>
            <a:ext cx="3995163" cy="2996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17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татьяна колесникова</cp:lastModifiedBy>
  <cp:revision>14</cp:revision>
  <dcterms:created xsi:type="dcterms:W3CDTF">2014-04-13T13:22:49Z</dcterms:created>
  <dcterms:modified xsi:type="dcterms:W3CDTF">2018-01-28T10:47:47Z</dcterms:modified>
</cp:coreProperties>
</file>